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6" r:id="rId6"/>
    <p:sldId id="267" r:id="rId7"/>
    <p:sldId id="270" r:id="rId8"/>
    <p:sldId id="271" r:id="rId9"/>
    <p:sldId id="269" r:id="rId10"/>
    <p:sldId id="268" r:id="rId11"/>
    <p:sldId id="259" r:id="rId12"/>
    <p:sldId id="260" r:id="rId13"/>
    <p:sldId id="261" r:id="rId14"/>
    <p:sldId id="262" r:id="rId15"/>
  </p:sldIdLst>
  <p:sldSz cx="18288000" cy="10287000"/>
  <p:notesSz cx="6858000" cy="9144000"/>
  <p:embeddedFontLst>
    <p:embeddedFont>
      <p:font typeface="Gmarket Sans Bold" panose="020B0600000101010101" charset="-127"/>
      <p:bold r:id="rId16"/>
    </p:embeddedFont>
    <p:embeddedFont>
      <p:font typeface="Gmarket Sans Medium" panose="020B0600000101010101" charset="-127"/>
      <p:regular r:id="rId17"/>
    </p:embeddedFont>
    <p:embeddedFont>
      <p:font typeface="Pretendard Regular" panose="020B0600000101010101" charset="-127"/>
      <p:regular r:id="rId18"/>
    </p:embeddedFont>
    <p:embeddedFont>
      <p:font typeface="Anek Bangla Expanded Medium" panose="020B0600000101010101" charset="0"/>
      <p:bold r:id="rId19"/>
    </p:embeddedFont>
    <p:embeddedFont>
      <p:font typeface="Anek Bangla Expanded SemiBold" panose="020B0600000101010101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22" autoAdjust="0"/>
  </p:normalViewPr>
  <p:slideViewPr>
    <p:cSldViewPr>
      <p:cViewPr>
        <p:scale>
          <a:sx n="50" d="100"/>
          <a:sy n="50" d="100"/>
        </p:scale>
        <p:origin x="-2034" y="44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택주 권" userId="ccd56deedaff4490" providerId="LiveId" clId="{847ADB44-0248-4992-82F2-942B76D32CF4}"/>
    <pc:docChg chg="undo custSel addSld modSld sldOrd">
      <pc:chgData name="택주 권" userId="ccd56deedaff4490" providerId="LiveId" clId="{847ADB44-0248-4992-82F2-942B76D32CF4}" dt="2025-04-14T13:06:14.816" v="3730" actId="20577"/>
      <pc:docMkLst>
        <pc:docMk/>
      </pc:docMkLst>
      <pc:sldChg chg="modSp mod">
        <pc:chgData name="택주 권" userId="ccd56deedaff4490" providerId="LiveId" clId="{847ADB44-0248-4992-82F2-942B76D32CF4}" dt="2025-04-14T11:36:55.301" v="186" actId="20577"/>
        <pc:sldMkLst>
          <pc:docMk/>
          <pc:sldMk cId="0" sldId="258"/>
        </pc:sldMkLst>
        <pc:spChg chg="mod">
          <ac:chgData name="택주 권" userId="ccd56deedaff4490" providerId="LiveId" clId="{847ADB44-0248-4992-82F2-942B76D32CF4}" dt="2025-04-14T11:35:42.650" v="68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택주 권" userId="ccd56deedaff4490" providerId="LiveId" clId="{847ADB44-0248-4992-82F2-942B76D32CF4}" dt="2025-04-14T11:36:55.301" v="186" actId="20577"/>
          <ac:spMkLst>
            <pc:docMk/>
            <pc:sldMk cId="0" sldId="258"/>
            <ac:spMk id="8" creationId="{00000000-0000-0000-0000-000000000000}"/>
          </ac:spMkLst>
        </pc:spChg>
      </pc:sldChg>
      <pc:sldChg chg="addSp modSp mod">
        <pc:chgData name="택주 권" userId="ccd56deedaff4490" providerId="LiveId" clId="{847ADB44-0248-4992-82F2-942B76D32CF4}" dt="2025-04-14T12:53:44.203" v="909" actId="20577"/>
        <pc:sldMkLst>
          <pc:docMk/>
          <pc:sldMk cId="3352624218" sldId="263"/>
        </pc:sldMkLst>
        <pc:spChg chg="mod">
          <ac:chgData name="택주 권" userId="ccd56deedaff4490" providerId="LiveId" clId="{847ADB44-0248-4992-82F2-942B76D32CF4}" dt="2025-04-14T12:53:44.203" v="909" actId="20577"/>
          <ac:spMkLst>
            <pc:docMk/>
            <pc:sldMk cId="3352624218" sldId="263"/>
            <ac:spMk id="3" creationId="{3DAE9F34-FBBB-3099-DB9F-9BF271890A52}"/>
          </ac:spMkLst>
        </pc:spChg>
        <pc:picChg chg="add mod">
          <ac:chgData name="택주 권" userId="ccd56deedaff4490" providerId="LiveId" clId="{847ADB44-0248-4992-82F2-942B76D32CF4}" dt="2025-04-14T12:23:07.069" v="206" actId="14100"/>
          <ac:picMkLst>
            <pc:docMk/>
            <pc:sldMk cId="3352624218" sldId="263"/>
            <ac:picMk id="5" creationId="{3FC24E2D-62C7-E688-516B-5DAD745F753F}"/>
          </ac:picMkLst>
        </pc:picChg>
      </pc:sldChg>
      <pc:sldChg chg="addSp modSp mod">
        <pc:chgData name="택주 권" userId="ccd56deedaff4490" providerId="LiveId" clId="{847ADB44-0248-4992-82F2-942B76D32CF4}" dt="2025-04-14T12:58:00.423" v="1839" actId="20577"/>
        <pc:sldMkLst>
          <pc:docMk/>
          <pc:sldMk cId="3283958470" sldId="266"/>
        </pc:sldMkLst>
        <pc:spChg chg="mod">
          <ac:chgData name="택주 권" userId="ccd56deedaff4490" providerId="LiveId" clId="{847ADB44-0248-4992-82F2-942B76D32CF4}" dt="2025-04-14T12:58:00.423" v="1839" actId="20577"/>
          <ac:spMkLst>
            <pc:docMk/>
            <pc:sldMk cId="3283958470" sldId="266"/>
            <ac:spMk id="3" creationId="{3DAE9F34-FBBB-3099-DB9F-9BF271890A52}"/>
          </ac:spMkLst>
        </pc:spChg>
        <pc:picChg chg="add mod">
          <ac:chgData name="택주 권" userId="ccd56deedaff4490" providerId="LiveId" clId="{847ADB44-0248-4992-82F2-942B76D32CF4}" dt="2025-04-14T12:23:36.540" v="229" actId="14100"/>
          <ac:picMkLst>
            <pc:docMk/>
            <pc:sldMk cId="3283958470" sldId="266"/>
            <ac:picMk id="5" creationId="{38FEEB5A-7478-93F7-F9C3-8892D20CC4C7}"/>
          </ac:picMkLst>
        </pc:picChg>
      </pc:sldChg>
      <pc:sldChg chg="addSp modSp mod">
        <pc:chgData name="택주 권" userId="ccd56deedaff4490" providerId="LiveId" clId="{847ADB44-0248-4992-82F2-942B76D32CF4}" dt="2025-04-14T12:52:36.624" v="668" actId="20577"/>
        <pc:sldMkLst>
          <pc:docMk/>
          <pc:sldMk cId="2033543571" sldId="267"/>
        </pc:sldMkLst>
        <pc:spChg chg="mod">
          <ac:chgData name="택주 권" userId="ccd56deedaff4490" providerId="LiveId" clId="{847ADB44-0248-4992-82F2-942B76D32CF4}" dt="2025-04-14T12:52:36.624" v="668" actId="20577"/>
          <ac:spMkLst>
            <pc:docMk/>
            <pc:sldMk cId="2033543571" sldId="267"/>
            <ac:spMk id="3" creationId="{3DAE9F34-FBBB-3099-DB9F-9BF271890A52}"/>
          </ac:spMkLst>
        </pc:spChg>
        <pc:picChg chg="add mod">
          <ac:chgData name="택주 권" userId="ccd56deedaff4490" providerId="LiveId" clId="{847ADB44-0248-4992-82F2-942B76D32CF4}" dt="2025-04-14T12:24:13.017" v="249" actId="1076"/>
          <ac:picMkLst>
            <pc:docMk/>
            <pc:sldMk cId="2033543571" sldId="267"/>
            <ac:picMk id="5" creationId="{A75F9194-7A28-CDB4-F0F6-85E192C141C3}"/>
          </ac:picMkLst>
        </pc:picChg>
      </pc:sldChg>
      <pc:sldChg chg="addSp modSp mod">
        <pc:chgData name="택주 권" userId="ccd56deedaff4490" providerId="LiveId" clId="{847ADB44-0248-4992-82F2-942B76D32CF4}" dt="2025-04-14T13:06:14.816" v="3730" actId="20577"/>
        <pc:sldMkLst>
          <pc:docMk/>
          <pc:sldMk cId="868963252" sldId="268"/>
        </pc:sldMkLst>
        <pc:spChg chg="mod">
          <ac:chgData name="택주 권" userId="ccd56deedaff4490" providerId="LiveId" clId="{847ADB44-0248-4992-82F2-942B76D32CF4}" dt="2025-04-14T11:34:06.316" v="9" actId="20577"/>
          <ac:spMkLst>
            <pc:docMk/>
            <pc:sldMk cId="868963252" sldId="268"/>
            <ac:spMk id="2" creationId="{B9BF63A4-0F58-4B35-B2EA-8F84F48F19B6}"/>
          </ac:spMkLst>
        </pc:spChg>
        <pc:spChg chg="mod">
          <ac:chgData name="택주 권" userId="ccd56deedaff4490" providerId="LiveId" clId="{847ADB44-0248-4992-82F2-942B76D32CF4}" dt="2025-04-14T13:06:14.816" v="3730" actId="20577"/>
          <ac:spMkLst>
            <pc:docMk/>
            <pc:sldMk cId="868963252" sldId="268"/>
            <ac:spMk id="3" creationId="{3DAE9F34-FBBB-3099-DB9F-9BF271890A52}"/>
          </ac:spMkLst>
        </pc:spChg>
        <pc:picChg chg="add mod">
          <ac:chgData name="택주 권" userId="ccd56deedaff4490" providerId="LiveId" clId="{847ADB44-0248-4992-82F2-942B76D32CF4}" dt="2025-04-14T11:33:02.816" v="7" actId="1076"/>
          <ac:picMkLst>
            <pc:docMk/>
            <pc:sldMk cId="868963252" sldId="268"/>
            <ac:picMk id="5" creationId="{E4B68C8F-A311-54AB-A5B3-BF3599203664}"/>
          </ac:picMkLst>
        </pc:picChg>
      </pc:sldChg>
      <pc:sldChg chg="addSp modSp mod ord">
        <pc:chgData name="택주 권" userId="ccd56deedaff4490" providerId="LiveId" clId="{847ADB44-0248-4992-82F2-942B76D32CF4}" dt="2025-04-14T13:03:37.536" v="3151" actId="20577"/>
        <pc:sldMkLst>
          <pc:docMk/>
          <pc:sldMk cId="285494176" sldId="269"/>
        </pc:sldMkLst>
        <pc:spChg chg="mod">
          <ac:chgData name="택주 권" userId="ccd56deedaff4490" providerId="LiveId" clId="{847ADB44-0248-4992-82F2-942B76D32CF4}" dt="2025-04-14T11:37:07.893" v="188" actId="20577"/>
          <ac:spMkLst>
            <pc:docMk/>
            <pc:sldMk cId="285494176" sldId="269"/>
            <ac:spMk id="2" creationId="{B9BF63A4-0F58-4B35-B2EA-8F84F48F19B6}"/>
          </ac:spMkLst>
        </pc:spChg>
        <pc:spChg chg="mod">
          <ac:chgData name="택주 권" userId="ccd56deedaff4490" providerId="LiveId" clId="{847ADB44-0248-4992-82F2-942B76D32CF4}" dt="2025-04-14T13:03:37.536" v="3151" actId="20577"/>
          <ac:spMkLst>
            <pc:docMk/>
            <pc:sldMk cId="285494176" sldId="269"/>
            <ac:spMk id="3" creationId="{3DAE9F34-FBBB-3099-DB9F-9BF271890A52}"/>
          </ac:spMkLst>
        </pc:spChg>
        <pc:spChg chg="add">
          <ac:chgData name="택주 권" userId="ccd56deedaff4490" providerId="LiveId" clId="{847ADB44-0248-4992-82F2-942B76D32CF4}" dt="2025-04-14T13:02:05.937" v="2886"/>
          <ac:spMkLst>
            <pc:docMk/>
            <pc:sldMk cId="285494176" sldId="269"/>
            <ac:spMk id="7" creationId="{F19E66EC-728D-42AF-4E08-6F0A9B353D9E}"/>
          </ac:spMkLst>
        </pc:spChg>
        <pc:spChg chg="add">
          <ac:chgData name="택주 권" userId="ccd56deedaff4490" providerId="LiveId" clId="{847ADB44-0248-4992-82F2-942B76D32CF4}" dt="2025-04-14T13:02:13.170" v="2887"/>
          <ac:spMkLst>
            <pc:docMk/>
            <pc:sldMk cId="285494176" sldId="269"/>
            <ac:spMk id="8" creationId="{CC508560-A44A-6582-696B-65270487EF38}"/>
          </ac:spMkLst>
        </pc:spChg>
        <pc:spChg chg="add">
          <ac:chgData name="택주 권" userId="ccd56deedaff4490" providerId="LiveId" clId="{847ADB44-0248-4992-82F2-942B76D32CF4}" dt="2025-04-14T13:02:22.624" v="2888"/>
          <ac:spMkLst>
            <pc:docMk/>
            <pc:sldMk cId="285494176" sldId="269"/>
            <ac:spMk id="9" creationId="{716224DD-15EA-3EF1-601B-7F90B8ADD675}"/>
          </ac:spMkLst>
        </pc:spChg>
        <pc:picChg chg="add mod">
          <ac:chgData name="택주 권" userId="ccd56deedaff4490" providerId="LiveId" clId="{847ADB44-0248-4992-82F2-942B76D32CF4}" dt="2025-04-14T12:32:10.400" v="367" actId="1076"/>
          <ac:picMkLst>
            <pc:docMk/>
            <pc:sldMk cId="285494176" sldId="269"/>
            <ac:picMk id="5" creationId="{7BCA380A-164D-071B-4096-35D454CCD3E9}"/>
          </ac:picMkLst>
        </pc:picChg>
        <pc:picChg chg="add mod">
          <ac:chgData name="택주 권" userId="ccd56deedaff4490" providerId="LiveId" clId="{847ADB44-0248-4992-82F2-942B76D32CF4}" dt="2025-04-14T12:32:08.198" v="366" actId="1076"/>
          <ac:picMkLst>
            <pc:docMk/>
            <pc:sldMk cId="285494176" sldId="269"/>
            <ac:picMk id="6" creationId="{98278051-3230-36F4-D3DF-C981A3916949}"/>
          </ac:picMkLst>
        </pc:picChg>
      </pc:sldChg>
      <pc:sldChg chg="addSp modSp mod ord">
        <pc:chgData name="택주 권" userId="ccd56deedaff4490" providerId="LiveId" clId="{847ADB44-0248-4992-82F2-942B76D32CF4}" dt="2025-04-14T12:56:48.420" v="1657" actId="20577"/>
        <pc:sldMkLst>
          <pc:docMk/>
          <pc:sldMk cId="611328837" sldId="270"/>
        </pc:sldMkLst>
        <pc:spChg chg="mod">
          <ac:chgData name="택주 권" userId="ccd56deedaff4490" providerId="LiveId" clId="{847ADB44-0248-4992-82F2-942B76D32CF4}" dt="2025-04-14T12:56:48.420" v="1657" actId="20577"/>
          <ac:spMkLst>
            <pc:docMk/>
            <pc:sldMk cId="611328837" sldId="270"/>
            <ac:spMk id="3" creationId="{3DAE9F34-FBBB-3099-DB9F-9BF271890A52}"/>
          </ac:spMkLst>
        </pc:spChg>
        <pc:picChg chg="mod modCrop">
          <ac:chgData name="택주 권" userId="ccd56deedaff4490" providerId="LiveId" clId="{847ADB44-0248-4992-82F2-942B76D32CF4}" dt="2025-04-14T12:44:12.029" v="515" actId="14100"/>
          <ac:picMkLst>
            <pc:docMk/>
            <pc:sldMk cId="611328837" sldId="270"/>
            <ac:picMk id="5" creationId="{EB5EC66A-C272-4BA9-FD54-97092F1A6912}"/>
          </ac:picMkLst>
        </pc:picChg>
        <pc:picChg chg="add mod">
          <ac:chgData name="택주 권" userId="ccd56deedaff4490" providerId="LiveId" clId="{847ADB44-0248-4992-82F2-942B76D32CF4}" dt="2025-04-14T12:44:13.466" v="518" actId="1037"/>
          <ac:picMkLst>
            <pc:docMk/>
            <pc:sldMk cId="611328837" sldId="270"/>
            <ac:picMk id="6" creationId="{4A9413F7-43FF-0721-96A8-3CE0C77A3213}"/>
          </ac:picMkLst>
        </pc:picChg>
      </pc:sldChg>
      <pc:sldChg chg="addSp modSp add mod">
        <pc:chgData name="택주 권" userId="ccd56deedaff4490" providerId="LiveId" clId="{847ADB44-0248-4992-82F2-942B76D32CF4}" dt="2025-04-14T13:01:06.709" v="2661" actId="20577"/>
        <pc:sldMkLst>
          <pc:docMk/>
          <pc:sldMk cId="848910535" sldId="271"/>
        </pc:sldMkLst>
        <pc:spChg chg="mod">
          <ac:chgData name="택주 권" userId="ccd56deedaff4490" providerId="LiveId" clId="{847ADB44-0248-4992-82F2-942B76D32CF4}" dt="2025-04-14T11:34:32.260" v="28" actId="20577"/>
          <ac:spMkLst>
            <pc:docMk/>
            <pc:sldMk cId="848910535" sldId="271"/>
            <ac:spMk id="2" creationId="{B9BF63A4-0F58-4B35-B2EA-8F84F48F19B6}"/>
          </ac:spMkLst>
        </pc:spChg>
        <pc:spChg chg="mod">
          <ac:chgData name="택주 권" userId="ccd56deedaff4490" providerId="LiveId" clId="{847ADB44-0248-4992-82F2-942B76D32CF4}" dt="2025-04-14T13:01:06.709" v="2661" actId="20577"/>
          <ac:spMkLst>
            <pc:docMk/>
            <pc:sldMk cId="848910535" sldId="271"/>
            <ac:spMk id="3" creationId="{3DAE9F34-FBBB-3099-DB9F-9BF271890A52}"/>
          </ac:spMkLst>
        </pc:spChg>
        <pc:picChg chg="add mod">
          <ac:chgData name="택주 권" userId="ccd56deedaff4490" providerId="LiveId" clId="{847ADB44-0248-4992-82F2-942B76D32CF4}" dt="2025-04-14T12:29:56.710" v="263" actId="1076"/>
          <ac:picMkLst>
            <pc:docMk/>
            <pc:sldMk cId="848910535" sldId="271"/>
            <ac:picMk id="5" creationId="{7B5D4AFE-91AD-C4CF-963E-E497C095C4E6}"/>
          </ac:picMkLst>
        </pc:picChg>
        <pc:picChg chg="add mod">
          <ac:chgData name="택주 권" userId="ccd56deedaff4490" providerId="LiveId" clId="{847ADB44-0248-4992-82F2-942B76D32CF4}" dt="2025-04-14T12:45:45.091" v="522" actId="1076"/>
          <ac:picMkLst>
            <pc:docMk/>
            <pc:sldMk cId="848910535" sldId="271"/>
            <ac:picMk id="6" creationId="{FF0B957C-E07F-D44F-8398-6FA97678DD3A}"/>
          </ac:picMkLst>
        </pc:picChg>
        <pc:picChg chg="add mod ord">
          <ac:chgData name="택주 권" userId="ccd56deedaff4490" providerId="LiveId" clId="{847ADB44-0248-4992-82F2-942B76D32CF4}" dt="2025-04-14T12:30:05.436" v="266" actId="1076"/>
          <ac:picMkLst>
            <pc:docMk/>
            <pc:sldMk cId="848910535" sldId="271"/>
            <ac:picMk id="7" creationId="{A27F110C-3DF1-945B-07FE-B2C004DF53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0"/>
            <a:ext cx="18288000" cy="514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49900" y="3962400"/>
            <a:ext cx="72009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7000" b="0" i="0" u="none" strike="noStrike">
                <a:solidFill>
                  <a:srgbClr val="88B7F6"/>
                </a:solidFill>
                <a:latin typeface="Gmarket Sans Bold"/>
              </a:rPr>
              <a:t>Stack</a:t>
            </a:r>
            <a:r>
              <a:rPr lang="ko-KR" sz="7000" b="0" i="0" u="none" strike="noStrike">
                <a:solidFill>
                  <a:srgbClr val="88B7F6"/>
                </a:solidFill>
                <a:ea typeface="Gmarket Sans Bold"/>
              </a:rPr>
              <a:t>을</a:t>
            </a:r>
            <a:r>
              <a:rPr lang="en-US" sz="7000" b="0" i="0" u="none" strike="noStrike">
                <a:solidFill>
                  <a:srgbClr val="88B7F6"/>
                </a:solidFill>
                <a:latin typeface="Gmarket Sans Bold"/>
              </a:rPr>
              <a:t> </a:t>
            </a:r>
            <a:r>
              <a:rPr lang="ko-KR" sz="7000" b="0" i="0" u="none" strike="noStrike">
                <a:solidFill>
                  <a:srgbClr val="88B7F6"/>
                </a:solidFill>
                <a:ea typeface="Gmarket Sans Bold"/>
              </a:rPr>
              <a:t>이용한</a:t>
            </a:r>
            <a:r>
              <a:rPr lang="en-US" sz="7000" b="0" i="0" u="none" strike="noStrike">
                <a:solidFill>
                  <a:srgbClr val="88B7F6"/>
                </a:solidFill>
                <a:latin typeface="Gmarket Sans Bold"/>
              </a:rPr>
              <a:t> </a:t>
            </a:r>
            <a:r>
              <a:rPr lang="ko-KR" sz="7000" b="0" i="0" u="none" strike="noStrike">
                <a:solidFill>
                  <a:srgbClr val="88B7F6"/>
                </a:solidFill>
                <a:ea typeface="Gmarket Sans Bold"/>
              </a:rPr>
              <a:t>사칙연산</a:t>
            </a:r>
            <a:r>
              <a:rPr lang="en-US" sz="7000" b="0" i="0" u="none" strike="noStrike">
                <a:solidFill>
                  <a:srgbClr val="88B7F6"/>
                </a:solidFill>
                <a:latin typeface="Gmarket Sans Bold"/>
              </a:rPr>
              <a:t> </a:t>
            </a:r>
            <a:r>
              <a:rPr lang="ko-KR" sz="7000" b="0" i="0" u="none" strike="noStrike">
                <a:solidFill>
                  <a:srgbClr val="88B7F6"/>
                </a:solidFill>
                <a:ea typeface="Gmarket Sans Bold"/>
              </a:rPr>
              <a:t>계산기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40500" y="6489700"/>
            <a:ext cx="5194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000" b="0" i="0" u="none" strike="noStrike" spc="100">
                <a:solidFill>
                  <a:srgbClr val="E8E6E3">
                    <a:alpha val="80000"/>
                  </a:srgbClr>
                </a:solidFill>
                <a:ea typeface="Anek Bangla Expanded Medium"/>
              </a:rPr>
              <a:t>자료구조</a:t>
            </a:r>
            <a:r>
              <a:rPr lang="en-US" sz="2000" b="0" i="0" u="none" strike="noStrike" spc="100">
                <a:solidFill>
                  <a:srgbClr val="E8E6E3">
                    <a:alpha val="80000"/>
                  </a:srgbClr>
                </a:solidFill>
                <a:latin typeface="Anek Bangla Expanded Medium"/>
              </a:rPr>
              <a:t> </a:t>
            </a:r>
            <a:r>
              <a:rPr lang="ko-KR" sz="2000" b="0" i="0" u="none" strike="noStrike" spc="100">
                <a:solidFill>
                  <a:srgbClr val="E8E6E3">
                    <a:alpha val="80000"/>
                  </a:srgbClr>
                </a:solidFill>
                <a:ea typeface="Anek Bangla Expanded Medium"/>
              </a:rPr>
              <a:t>및</a:t>
            </a:r>
            <a:r>
              <a:rPr lang="en-US" sz="2000" b="0" i="0" u="none" strike="noStrike" spc="100">
                <a:solidFill>
                  <a:srgbClr val="E8E6E3">
                    <a:alpha val="80000"/>
                  </a:srgbClr>
                </a:solidFill>
                <a:latin typeface="Anek Bangla Expanded Medium"/>
              </a:rPr>
              <a:t> </a:t>
            </a:r>
            <a:r>
              <a:rPr lang="ko-KR" sz="2000" b="0" i="0" u="none" strike="noStrike" spc="100">
                <a:solidFill>
                  <a:srgbClr val="E8E6E3">
                    <a:alpha val="80000"/>
                  </a:srgbClr>
                </a:solidFill>
                <a:ea typeface="Anek Bangla Expanded Medium"/>
              </a:rPr>
              <a:t>알고리즘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15100" y="8902700"/>
            <a:ext cx="5257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200" b="0" i="0" u="none" strike="noStrike" spc="100">
                <a:solidFill>
                  <a:srgbClr val="D8D4CF"/>
                </a:solidFill>
                <a:ea typeface="Gmarket Sans Bold"/>
              </a:rPr>
              <a:t>지능로봇공학과</a:t>
            </a:r>
          </a:p>
          <a:p>
            <a:pPr lvl="0" algn="ctr">
              <a:lnSpc>
                <a:spcPct val="95449"/>
              </a:lnSpc>
            </a:pPr>
            <a:r>
              <a:rPr lang="en-US" sz="2200" b="0" i="0" u="none" strike="noStrike" spc="100">
                <a:solidFill>
                  <a:srgbClr val="D8D4CF"/>
                </a:solidFill>
                <a:latin typeface="Gmarket Sans Bold"/>
              </a:rPr>
              <a:t>2023042028 </a:t>
            </a:r>
            <a:r>
              <a:rPr lang="ko-KR" sz="2200" b="0" i="0" u="none" strike="noStrike" spc="100">
                <a:solidFill>
                  <a:srgbClr val="D8D4CF"/>
                </a:solidFill>
                <a:ea typeface="Gmarket Sans Bold"/>
              </a:rPr>
              <a:t>권택주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F63A4-0F58-4B35-B2EA-8F84F48F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E9F34-FBBB-3099-DB9F-9BF27189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1600200"/>
            <a:ext cx="8686800" cy="8191500"/>
          </a:xfrm>
        </p:spPr>
        <p:txBody>
          <a:bodyPr/>
          <a:lstStyle/>
          <a:p>
            <a:r>
              <a:rPr lang="en-US" altLang="ko-KR" dirty="0"/>
              <a:t>Bool </a:t>
            </a:r>
            <a:r>
              <a:rPr lang="en-US" altLang="ko-KR" dirty="0" err="1"/>
              <a:t>isUnnecessaryParentheses</a:t>
            </a:r>
            <a:r>
              <a:rPr lang="en-US" altLang="ko-KR" dirty="0"/>
              <a:t>(const string&amp; inner, char </a:t>
            </a:r>
            <a:r>
              <a:rPr lang="en-US" altLang="ko-KR" dirty="0" err="1"/>
              <a:t>prevOp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위치 </a:t>
            </a:r>
            <a:r>
              <a:rPr lang="en-US" altLang="ko-KR" dirty="0"/>
              <a:t>: stack.cpp</a:t>
            </a:r>
          </a:p>
          <a:p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수식에서 불필요한 괄호 감지</a:t>
            </a:r>
            <a:r>
              <a:rPr lang="en-US" altLang="ko-KR" dirty="0"/>
              <a:t>, </a:t>
            </a:r>
            <a:r>
              <a:rPr lang="ko-KR" altLang="en-US" dirty="0"/>
              <a:t>오류판단</a:t>
            </a:r>
            <a:endParaRPr lang="en-US" altLang="ko-KR" dirty="0"/>
          </a:p>
          <a:p>
            <a:r>
              <a:rPr lang="ko-KR" altLang="en-US" dirty="0"/>
              <a:t>반환형 </a:t>
            </a:r>
            <a:r>
              <a:rPr lang="en-US" altLang="ko-KR" dirty="0"/>
              <a:t>: bool -&gt; true (</a:t>
            </a:r>
            <a:r>
              <a:rPr lang="ko-KR" altLang="en-US" dirty="0"/>
              <a:t>괄호 불필요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토큰 사용 </a:t>
            </a:r>
            <a:r>
              <a:rPr lang="en-US" altLang="ko-KR" dirty="0"/>
              <a:t>: </a:t>
            </a:r>
            <a:r>
              <a:rPr lang="ko-KR" altLang="en-US" dirty="0"/>
              <a:t>괄호 안 문자열을 문자 단위로 순회</a:t>
            </a:r>
            <a:r>
              <a:rPr lang="en-US" altLang="ko-KR" dirty="0"/>
              <a:t>, </a:t>
            </a:r>
            <a:r>
              <a:rPr lang="ko-KR" altLang="en-US" dirty="0"/>
              <a:t>연산자 존재 여부 판단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/>
            <a:r>
              <a:rPr lang="ko-KR" altLang="en-US" dirty="0"/>
              <a:t>괄호 내부 연산자 </a:t>
            </a:r>
            <a:r>
              <a:rPr lang="en-US" altLang="ko-KR" dirty="0"/>
              <a:t>X -&gt; true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ko-KR" altLang="en-US" dirty="0"/>
              <a:t>괄호 앞 연산자 </a:t>
            </a:r>
            <a:r>
              <a:rPr lang="en-US" altLang="ko-KR" dirty="0"/>
              <a:t>: *,/ </a:t>
            </a:r>
            <a:r>
              <a:rPr lang="ko-KR" altLang="en-US" dirty="0"/>
              <a:t>괄호 안 연산자</a:t>
            </a:r>
            <a:r>
              <a:rPr lang="en-US" altLang="ko-KR" dirty="0"/>
              <a:t>: *,/  =&gt; true</a:t>
            </a:r>
          </a:p>
          <a:p>
            <a:pPr lvl="1"/>
            <a:r>
              <a:rPr lang="ko-KR" altLang="en-US" dirty="0"/>
              <a:t>그 외에는 </a:t>
            </a:r>
            <a:r>
              <a:rPr lang="en-US" altLang="ko-KR" dirty="0"/>
              <a:t>false (</a:t>
            </a:r>
            <a:r>
              <a:rPr lang="ko-KR" altLang="en-US" dirty="0"/>
              <a:t>괄호 필요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68C8F-A311-54AB-A5B3-BF359920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56" y="1600200"/>
            <a:ext cx="8436272" cy="69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5200" y="2895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800" b="0" i="0" u="none" strike="noStrike">
                <a:solidFill>
                  <a:srgbClr val="001CA0"/>
                </a:solidFill>
                <a:latin typeface="Anek Bangla Expanded Medium"/>
              </a:rPr>
              <a:t>Analysis 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200" y="18923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88B7F6"/>
                </a:solidFill>
                <a:latin typeface="Gmarket Sans Bold"/>
              </a:rPr>
              <a:t>Code </a:t>
            </a:r>
            <a:r>
              <a:rPr lang="ko-KR" sz="5500" b="0" i="0" u="none" strike="noStrike">
                <a:solidFill>
                  <a:srgbClr val="88B7F6"/>
                </a:solidFill>
                <a:ea typeface="Gmarket Sans Bold"/>
              </a:rPr>
              <a:t>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001CA0"/>
                </a:solidFill>
                <a:latin typeface="Anek Bangla Expanded SemiBold"/>
              </a:rPr>
              <a:t>3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079500" y="3873500"/>
            <a:ext cx="5041900" cy="356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39900" y="4533900"/>
            <a:ext cx="43815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template&lt;class T&gt; class Stack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선언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push(), pop()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등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메서드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선언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infixToPostfix()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함수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선언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evaluatePostfix()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함수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선언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-isUnnecessaryParentheses()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선언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79500" y="3898900"/>
            <a:ext cx="571500" cy="571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8400" y="3898900"/>
            <a:ext cx="39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Gmarket Sans Medium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8000" y="4064000"/>
            <a:ext cx="405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stack.h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616700" y="3873500"/>
            <a:ext cx="5041900" cy="356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302500" y="4432300"/>
            <a:ext cx="43815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Stack&lt;T&gt;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클래스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정의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스택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연산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(push, pop, isEmpty, isFull)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infixToPostfix()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중위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→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후위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변환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isUnnecessaryParentheses()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괄호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검사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evaluatePostfix()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후위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계산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수행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-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메시지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market Sans Medium"/>
              </a:rPr>
              <a:t>출력</a:t>
            </a:r>
            <a:r>
              <a:rPr lang="en-US" sz="2000" b="0" i="0" u="none" strike="noStrike">
                <a:solidFill>
                  <a:srgbClr val="000000"/>
                </a:solidFill>
                <a:latin typeface="Gmarket Sans Medium"/>
              </a:rPr>
              <a:t> (cout)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616700" y="3898900"/>
            <a:ext cx="571500" cy="57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718300" y="3898900"/>
            <a:ext cx="393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Gmarket Sans Medium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27900" y="4013200"/>
            <a:ext cx="405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stack.cpp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2166600" y="3873500"/>
            <a:ext cx="5041900" cy="3568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877800" y="4838700"/>
            <a:ext cx="4000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323232"/>
                </a:solidFill>
                <a:latin typeface="Gmarket Sans Medium"/>
              </a:rPr>
              <a:t>- main() </a:t>
            </a:r>
            <a:r>
              <a:rPr lang="ko-KR" sz="2000" b="0" i="0" u="none" strike="noStrike">
                <a:solidFill>
                  <a:srgbClr val="323232"/>
                </a:solidFill>
                <a:ea typeface="Gmarket Sans Medium"/>
              </a:rPr>
              <a:t>함수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323232"/>
                </a:solidFill>
                <a:latin typeface="Gmarket Sans Medium"/>
              </a:rPr>
              <a:t>- </a:t>
            </a:r>
            <a:r>
              <a:rPr lang="ko-KR" sz="2000" b="0" i="0" u="none" strike="noStrike">
                <a:solidFill>
                  <a:srgbClr val="323232"/>
                </a:solidFill>
                <a:ea typeface="Gmarket Sans Medium"/>
              </a:rPr>
              <a:t>사용자</a:t>
            </a:r>
            <a:r>
              <a:rPr lang="en-US" sz="2000" b="0" i="0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23232"/>
                </a:solidFill>
                <a:ea typeface="Gmarket Sans Medium"/>
              </a:rPr>
              <a:t>수식</a:t>
            </a:r>
            <a:r>
              <a:rPr lang="en-US" sz="2000" b="0" i="0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23232"/>
                </a:solidFill>
                <a:ea typeface="Gmarket Sans Medium"/>
              </a:rPr>
              <a:t>입력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323232"/>
                </a:solidFill>
                <a:latin typeface="Gmarket Sans Medium"/>
              </a:rPr>
              <a:t>- infixToPostfix() </a:t>
            </a:r>
            <a:r>
              <a:rPr lang="ko-KR" sz="2000" b="0" i="0" u="none" strike="noStrike">
                <a:solidFill>
                  <a:srgbClr val="323232"/>
                </a:solidFill>
                <a:ea typeface="Gmarket Sans Medium"/>
              </a:rPr>
              <a:t>호출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323232"/>
                </a:solidFill>
                <a:latin typeface="Gmarket Sans Medium"/>
              </a:rPr>
              <a:t>- evaluatePostfix() </a:t>
            </a:r>
            <a:r>
              <a:rPr lang="ko-KR" sz="2000" b="0" i="0" u="none" strike="noStrike">
                <a:solidFill>
                  <a:srgbClr val="323232"/>
                </a:solidFill>
                <a:ea typeface="Gmarket Sans Medium"/>
              </a:rPr>
              <a:t>호출</a:t>
            </a: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323232"/>
                </a:solidFill>
                <a:latin typeface="Gmarket Sans Medium"/>
              </a:rPr>
              <a:t>- </a:t>
            </a:r>
            <a:r>
              <a:rPr lang="ko-KR" sz="2000" b="0" i="0" u="none" strike="noStrike">
                <a:solidFill>
                  <a:srgbClr val="323232"/>
                </a:solidFill>
                <a:ea typeface="Gmarket Sans Medium"/>
              </a:rPr>
              <a:t>결과</a:t>
            </a:r>
            <a:r>
              <a:rPr lang="en-US" sz="2000" b="0" i="0" u="none" strike="noStrike">
                <a:solidFill>
                  <a:srgbClr val="323232"/>
                </a:solidFill>
                <a:latin typeface="Gmarket Sans Medium"/>
              </a:rPr>
              <a:t> or </a:t>
            </a:r>
            <a:r>
              <a:rPr lang="ko-KR" sz="2000" b="0" i="0" u="none" strike="noStrike">
                <a:solidFill>
                  <a:srgbClr val="323232"/>
                </a:solidFill>
                <a:ea typeface="Gmarket Sans Medium"/>
              </a:rPr>
              <a:t>오류</a:t>
            </a:r>
            <a:r>
              <a:rPr lang="en-US" sz="2000" b="0" i="0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323232"/>
                </a:solidFill>
                <a:ea typeface="Gmarket Sans Medium"/>
              </a:rPr>
              <a:t>출력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166600" y="3898900"/>
            <a:ext cx="571500" cy="571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268200" y="3898900"/>
            <a:ext cx="39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Gmarket Sans Medium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77800" y="4051300"/>
            <a:ext cx="405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main.cpp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422400" y="2120900"/>
          <a:ext cx="15938500" cy="6477000"/>
        </p:xfrm>
        <a:graphic>
          <a:graphicData uri="http://schemas.openxmlformats.org/drawingml/2006/table">
            <a:tbl>
              <a:tblPr/>
              <a:tblGrid>
                <a:gridCol w="368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1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함수</a:t>
                      </a:r>
                      <a:r>
                        <a:rPr lang="en-US" sz="28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반환형</a:t>
                      </a:r>
                      <a:r>
                        <a:rPr lang="en-US" sz="28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시그니처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반환형</a:t>
                      </a:r>
                      <a:r>
                        <a:rPr lang="en-US" sz="28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</a:t>
                      </a:r>
                      <a:r>
                        <a:rPr lang="en-US" sz="28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주요</a:t>
                      </a:r>
                      <a:r>
                        <a:rPr lang="en-US" sz="28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역할</a:t>
                      </a:r>
                      <a:r>
                        <a:rPr lang="en-US" sz="28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/ </a:t>
                      </a:r>
                      <a:r>
                        <a:rPr lang="ko-KR" sz="28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Stack(int size)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r>
                        <a:rPr lang="ko-KR" sz="24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생성자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생성자는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객체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생성용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→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반환형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없음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크기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설정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메모리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동적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할당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top = -1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초기화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~Stack()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소멸자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소멸자는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반환형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없음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메모리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해제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delete[] data;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void push(T value)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void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삽입만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수행하고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없음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top++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값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저장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오버플로우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검사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포함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T pop()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T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마지막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삽입값을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꺼내기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때문에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top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위치의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값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반환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언더플로우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검사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포함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bool isEmpty() const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bool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확인용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(true/false)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스택이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있는지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top == -1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판별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bool isFull() const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bool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확인용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(true/false)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스택이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찼는지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 top == capacity - 1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판별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98500" y="571500"/>
            <a:ext cx="576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7CBCF5"/>
                </a:solidFill>
                <a:latin typeface="Gmarket Sans Bold"/>
              </a:rPr>
              <a:t>Class </a:t>
            </a:r>
            <a:r>
              <a:rPr lang="ko-KR" sz="5500" b="0" i="0" u="none" strike="noStrike">
                <a:solidFill>
                  <a:srgbClr val="7CBCF5"/>
                </a:solidFill>
                <a:ea typeface="Gmarket Sans Bold"/>
              </a:rPr>
              <a:t>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54600" y="304800"/>
            <a:ext cx="20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001CA0"/>
                </a:solidFill>
                <a:latin typeface="Anek Bangla Expanded SemiBold"/>
              </a:rPr>
              <a:t>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0600" y="1562100"/>
            <a:ext cx="576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7CBCF5"/>
                </a:solidFill>
                <a:latin typeface="Gmarket Sans Bold"/>
              </a:rPr>
              <a:t> Function </a:t>
            </a:r>
            <a:r>
              <a:rPr lang="ko-KR" sz="5500" b="0" i="0" u="none" strike="noStrike">
                <a:solidFill>
                  <a:srgbClr val="7CBCF5"/>
                </a:solidFill>
                <a:ea typeface="Gmarket Sans Bold"/>
              </a:rPr>
              <a:t>분석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752600" y="2946400"/>
          <a:ext cx="14782800" cy="6134100"/>
        </p:xfrm>
        <a:graphic>
          <a:graphicData uri="http://schemas.openxmlformats.org/drawingml/2006/table">
            <a:tbl>
              <a:tblPr/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2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C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반환형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C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세부내용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C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88B7F6"/>
                          </a:solidFill>
                          <a:latin typeface="Gmarket Sans Medium"/>
                        </a:rPr>
                        <a:t>infixToPostfix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88B7F6"/>
                          </a:solidFill>
                          <a:latin typeface="Gmarket Sans Medium"/>
                        </a:rPr>
                        <a:t>String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후위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표기식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결과를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문자열로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반환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-&gt; string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중위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수식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→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후위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수식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변환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연산자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스택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사용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불필요한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괄호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검사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포함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오류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발생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""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반환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88B7F6"/>
                          </a:solidFill>
                          <a:latin typeface="Gmarket Sans Medium"/>
                        </a:rPr>
                        <a:t>evaluatePostfix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88B7F6"/>
                          </a:solidFill>
                          <a:latin typeface="Gmarket Sans Medium"/>
                        </a:rPr>
                        <a:t>bool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계산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성공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여부를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true/false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알려야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하기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때문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후위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표기식을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계산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stod()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실수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파싱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- 0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으로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나누기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잘못된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입력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등의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오류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검출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결과는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result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에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저장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88B7F6"/>
                          </a:solidFill>
                          <a:latin typeface="Gmarket Sans Medium"/>
                        </a:rPr>
                        <a:t>isUnnecessaryParentheses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88B7F6"/>
                          </a:solidFill>
                          <a:latin typeface="Gmarket Sans Medium"/>
                        </a:rPr>
                        <a:t>bool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괄호의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필요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유무에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따라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true/false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반환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괄호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내부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연산자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검사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, 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 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괄호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앞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연산자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(*, /)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경우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-&gt;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불필요한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괄호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여부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판단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오류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발생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조건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판별의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핵심</a:t>
                      </a:r>
                      <a:r>
                        <a:rPr lang="en-US" sz="2000" b="0" i="0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로직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7754600" y="304800"/>
            <a:ext cx="203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001CA0"/>
                </a:solidFill>
                <a:latin typeface="Anek Bangla Expanded SemiBold"/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626600" y="3911600"/>
            <a:ext cx="7620000" cy="524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00" y="3911600"/>
            <a:ext cx="7620000" cy="952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88500" y="4114800"/>
            <a:ext cx="7696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Gmarket Sans Bold"/>
              </a:rPr>
              <a:t>오류</a:t>
            </a:r>
            <a:r>
              <a:rPr lang="en-US" sz="28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Gmarket Sans Bold"/>
              </a:rPr>
              <a:t>출력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041400" y="3911600"/>
            <a:ext cx="7620000" cy="524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911600"/>
            <a:ext cx="7620000" cy="952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3300" y="4127500"/>
            <a:ext cx="7696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Gmarket Sans Bold"/>
              </a:rPr>
              <a:t>올바른</a:t>
            </a:r>
            <a:r>
              <a:rPr lang="en-US" sz="28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Gmarket Sans Bold"/>
              </a:rPr>
              <a:t>출력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100" y="5181600"/>
            <a:ext cx="2959100" cy="142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5219700"/>
            <a:ext cx="61722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7073900"/>
            <a:ext cx="6146800" cy="144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6600" y="5143500"/>
            <a:ext cx="2921000" cy="144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1600" y="6692900"/>
            <a:ext cx="2692400" cy="148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84200" y="6731000"/>
            <a:ext cx="3098800" cy="1574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001CA0"/>
                </a:solidFill>
                <a:latin typeface="Anek Bangla Expanded SemiBold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5200" y="18923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500" b="0" i="0" u="none" strike="noStrike">
                <a:solidFill>
                  <a:srgbClr val="091C78"/>
                </a:solidFill>
                <a:ea typeface="Gmarket Sans Bold"/>
              </a:rPr>
              <a:t>실행</a:t>
            </a:r>
            <a:r>
              <a:rPr lang="en-US" sz="5500" b="0" i="0" u="none" strike="noStrike">
                <a:solidFill>
                  <a:srgbClr val="091C78"/>
                </a:solidFill>
                <a:latin typeface="Gmarket Sans Bold"/>
              </a:rPr>
              <a:t> </a:t>
            </a:r>
            <a:r>
              <a:rPr lang="ko-KR" sz="5500" b="0" i="0" u="none" strike="noStrike">
                <a:solidFill>
                  <a:srgbClr val="091C78"/>
                </a:solidFill>
                <a:ea typeface="Gmarket Sans Bold"/>
              </a:rPr>
              <a:t>결과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11700" y="304800"/>
            <a:ext cx="546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001CA0"/>
                </a:solidFill>
                <a:latin typeface="Anek Bangla Expanded SemiBold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200" y="2895600"/>
            <a:ext cx="5194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800" b="0" i="0" u="none" strike="noStrike">
                <a:solidFill>
                  <a:srgbClr val="001CA0"/>
                </a:solidFill>
                <a:latin typeface="Anek Bangla Expanded Medium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8923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500" b="0" i="0" u="none" strike="noStrike">
                <a:solidFill>
                  <a:srgbClr val="091C78"/>
                </a:solidFill>
                <a:ea typeface="Gmarket Sans Bold"/>
              </a:rPr>
              <a:t>목차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917700"/>
            <a:ext cx="63500" cy="1257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23400" y="1905000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7CBCF5"/>
                </a:solidFill>
                <a:latin typeface="Gmarket Sans Medium"/>
              </a:rPr>
              <a:t>Code </a:t>
            </a:r>
            <a:r>
              <a:rPr lang="ko-KR" sz="2800" b="0" i="0" u="none" strike="noStrike">
                <a:solidFill>
                  <a:srgbClr val="7CBCF5"/>
                </a:solidFill>
                <a:ea typeface="Gmarket Sans Medium"/>
              </a:rPr>
              <a:t>구성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3492500"/>
            <a:ext cx="63500" cy="1257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423400" y="3479800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7CBCF5"/>
                </a:solidFill>
                <a:latin typeface="Gmarket Sans Medium"/>
              </a:rPr>
              <a:t>Class </a:t>
            </a:r>
            <a:r>
              <a:rPr lang="ko-KR" sz="2800" b="0" i="0" u="none" strike="noStrike">
                <a:solidFill>
                  <a:srgbClr val="7CBCF5"/>
                </a:solidFill>
                <a:ea typeface="Gmarket Sans Medium"/>
              </a:rPr>
              <a:t>설명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5080000"/>
            <a:ext cx="63500" cy="1257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423400" y="5054600"/>
            <a:ext cx="441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1" i="0" u="none" strike="noStrike">
                <a:solidFill>
                  <a:srgbClr val="7CBCF5"/>
                </a:solidFill>
                <a:ea typeface="Gmarket Sans Medium"/>
              </a:rPr>
              <a:t>실행</a:t>
            </a:r>
            <a:r>
              <a:rPr lang="en-US" sz="2800" b="1" i="0" u="none" strike="noStrike">
                <a:solidFill>
                  <a:srgbClr val="7CBCF5"/>
                </a:solidFill>
                <a:latin typeface="Gmarket Sans Medium"/>
              </a:rPr>
              <a:t> </a:t>
            </a:r>
            <a:r>
              <a:rPr lang="ko-KR" sz="2800" b="1" i="0" u="none" strike="noStrike">
                <a:solidFill>
                  <a:srgbClr val="7CBCF5"/>
                </a:solidFill>
                <a:ea typeface="Gmarket Sans Medium"/>
              </a:rPr>
              <a:t>결과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11700" y="3048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001CA0"/>
                </a:solidFill>
                <a:latin typeface="Anek Bangla Expanded SemiBold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200" y="1892300"/>
            <a:ext cx="7162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500" b="0" i="0" u="none" strike="noStrike">
                <a:solidFill>
                  <a:srgbClr val="88B7F6"/>
                </a:solidFill>
                <a:latin typeface="Gmarket Sans Bold"/>
              </a:rPr>
              <a:t>Code </a:t>
            </a:r>
            <a:r>
              <a:rPr lang="ko-KR" sz="5500" b="0" i="0" u="none" strike="noStrike">
                <a:solidFill>
                  <a:srgbClr val="88B7F6"/>
                </a:solidFill>
                <a:ea typeface="Gmarket Sans Bold"/>
              </a:rPr>
              <a:t>구성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3213100"/>
            <a:ext cx="7200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400" b="0" i="1" u="none" strike="noStrike">
                <a:solidFill>
                  <a:srgbClr val="000000"/>
                </a:solidFill>
                <a:latin typeface="Gmarket Sans Medium"/>
              </a:rPr>
              <a:t>3</a:t>
            </a:r>
            <a:r>
              <a:rPr lang="ko-KR" sz="3400" b="0" i="1" u="none" strike="noStrike">
                <a:solidFill>
                  <a:srgbClr val="000000"/>
                </a:solidFill>
                <a:ea typeface="Gmarket Sans Medium"/>
              </a:rPr>
              <a:t>개의</a:t>
            </a:r>
            <a:r>
              <a:rPr lang="en-US" sz="3400" b="0" i="1" u="none" strike="noStrike">
                <a:solidFill>
                  <a:srgbClr val="000000"/>
                </a:solidFill>
                <a:latin typeface="Gmarket Sans Medium"/>
              </a:rPr>
              <a:t> Source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3848100"/>
            <a:ext cx="5054600" cy="292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stack.h</a:t>
            </a: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stack class +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선언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stack.cpp</a:t>
            </a: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stack class +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정의</a:t>
            </a: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main.cpp</a:t>
            </a: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입력과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출력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담당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97600" y="3213100"/>
            <a:ext cx="7200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400" i="1" dirty="0">
                <a:solidFill>
                  <a:srgbClr val="000000"/>
                </a:solidFill>
                <a:latin typeface="Gmarket Sans Medium"/>
                <a:ea typeface="Gmarket Sans Medium"/>
              </a:rPr>
              <a:t>3</a:t>
            </a:r>
            <a:r>
              <a:rPr lang="ko-KR" sz="3400" b="0" i="1" u="none" strike="noStrike" dirty="0">
                <a:solidFill>
                  <a:srgbClr val="000000"/>
                </a:solidFill>
                <a:ea typeface="Gmarket Sans Medium"/>
              </a:rPr>
              <a:t>개의</a:t>
            </a:r>
            <a:r>
              <a:rPr lang="en-US" sz="3400" b="0" i="1" u="none" strike="noStrike" dirty="0">
                <a:solidFill>
                  <a:srgbClr val="000000"/>
                </a:solidFill>
                <a:latin typeface="Gmarket Sans Medium"/>
              </a:rPr>
              <a:t> Function(</a:t>
            </a:r>
            <a:r>
              <a:rPr lang="ko-KR" altLang="en-US" sz="3400" b="0" i="1" u="none" strike="noStrike" dirty="0">
                <a:solidFill>
                  <a:srgbClr val="000000"/>
                </a:solidFill>
                <a:latin typeface="Gmarket Sans Medium"/>
              </a:rPr>
              <a:t>전역</a:t>
            </a:r>
            <a:r>
              <a:rPr lang="en-US" sz="3400" b="0" i="1" u="none" strike="noStrike" dirty="0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38900" y="3848100"/>
            <a:ext cx="5054600" cy="292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 dirty="0" err="1">
                <a:solidFill>
                  <a:srgbClr val="000000"/>
                </a:solidFill>
                <a:latin typeface="Pretendard Regular"/>
              </a:rPr>
              <a:t>infixToPostfix</a:t>
            </a:r>
            <a:endParaRPr lang="en-US" sz="30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중위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표기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후위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표기</a:t>
            </a: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괄호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검사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연산자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우선순위</a:t>
            </a:r>
            <a:endParaRPr lang="en-US" sz="30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3200" dirty="0" err="1"/>
              <a:t>isUnnecessaryParentheses</a:t>
            </a:r>
            <a:br>
              <a:rPr lang="en-US" altLang="ko-KR" sz="3200" dirty="0"/>
            </a:br>
            <a:r>
              <a:rPr lang="en-US" altLang="ko-KR" sz="3200" dirty="0"/>
              <a:t> a. </a:t>
            </a:r>
            <a:r>
              <a:rPr lang="ko-KR" altLang="en-US" sz="2800" dirty="0" err="1"/>
              <a:t>연산시</a:t>
            </a:r>
            <a:r>
              <a:rPr lang="ko-KR" altLang="en-US" sz="2800" dirty="0"/>
              <a:t> 괄호 필요 여부 판단</a:t>
            </a:r>
            <a:endParaRPr lang="en-US" altLang="ko-KR" sz="2800" dirty="0"/>
          </a:p>
          <a:p>
            <a:pPr lvl="1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b.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Pretendard Regular"/>
              </a:rPr>
              <a:t>괄호 안 연산자 검사</a:t>
            </a:r>
            <a:endParaRPr lang="en-US" sz="28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 dirty="0" err="1">
                <a:solidFill>
                  <a:srgbClr val="000000"/>
                </a:solidFill>
                <a:latin typeface="Pretendard Regular"/>
              </a:rPr>
              <a:t>evaluatePostfix</a:t>
            </a:r>
            <a:endParaRPr lang="en-US" sz="30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후위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표기식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계산</a:t>
            </a: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나눗셈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0 (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분모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감지</a:t>
            </a:r>
            <a:endParaRPr lang="en-US" altLang="ko-KR" sz="3000" dirty="0">
              <a:solidFill>
                <a:srgbClr val="000000"/>
              </a:solidFill>
              <a:ea typeface="Pretendard Regular"/>
            </a:endParaRPr>
          </a:p>
          <a:p>
            <a:pPr marL="723900" lvl="1" indent="-342900" algn="l">
              <a:lnSpc>
                <a:spcPct val="99600"/>
              </a:lnSpc>
              <a:buAutoNum type="alphaLcPeriod"/>
            </a:pPr>
            <a:endParaRPr lang="en-US" altLang="ko-KR" sz="3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76000" y="3213100"/>
            <a:ext cx="7200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400" b="0" i="1" u="none" strike="noStrike">
                <a:solidFill>
                  <a:srgbClr val="000000"/>
                </a:solidFill>
                <a:latin typeface="Gmarket Sans Medium"/>
              </a:rPr>
              <a:t>1</a:t>
            </a:r>
            <a:r>
              <a:rPr lang="ko-KR" sz="3400" b="0" i="1" u="none" strike="noStrike">
                <a:solidFill>
                  <a:srgbClr val="000000"/>
                </a:solidFill>
                <a:ea typeface="Gmarket Sans Medium"/>
              </a:rPr>
              <a:t>개의</a:t>
            </a:r>
            <a:r>
              <a:rPr lang="en-US" sz="3400" b="0" i="1" u="none" strike="noStrike">
                <a:solidFill>
                  <a:srgbClr val="000000"/>
                </a:solidFill>
                <a:latin typeface="Gmarket Sans Medium"/>
              </a:rPr>
              <a:t> Class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7300" y="3848100"/>
            <a:ext cx="50546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Stack&lt;T&gt;</a:t>
            </a: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stack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자료구조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marL="723900" lvl="1" indent="-342900" algn="l">
              <a:lnSpc>
                <a:spcPct val="99600"/>
              </a:lnSpc>
              <a:buAutoNum type="alphaLcPeriod"/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template &lt;T&gt;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유연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F63A4-0F58-4B35-B2EA-8F84F48F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E9F34-FBBB-3099-DB9F-9BF27189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800" y="1600200"/>
            <a:ext cx="9525000" cy="8191500"/>
          </a:xfrm>
        </p:spPr>
        <p:txBody>
          <a:bodyPr/>
          <a:lstStyle/>
          <a:p>
            <a:r>
              <a:rPr lang="en-US" altLang="ko-KR" dirty="0" err="1"/>
              <a:t>Stack.h</a:t>
            </a:r>
            <a:endParaRPr lang="en-US" altLang="ko-KR" dirty="0"/>
          </a:p>
          <a:p>
            <a:r>
              <a:rPr lang="ko-KR" altLang="en-US" dirty="0"/>
              <a:t>구성 요소 </a:t>
            </a:r>
            <a:r>
              <a:rPr lang="en-US" altLang="ko-KR" dirty="0"/>
              <a:t>: Stack&lt;T&gt; </a:t>
            </a:r>
            <a:r>
              <a:rPr lang="ko-KR" altLang="en-US" dirty="0"/>
              <a:t>선언</a:t>
            </a:r>
            <a:r>
              <a:rPr lang="en-US" altLang="ko-KR" dirty="0"/>
              <a:t>, </a:t>
            </a:r>
            <a:r>
              <a:rPr lang="en-US" altLang="ko-KR" dirty="0" err="1"/>
              <a:t>infixToPosfix</a:t>
            </a:r>
            <a:r>
              <a:rPr lang="en-US" altLang="ko-KR" dirty="0"/>
              <a:t>() </a:t>
            </a:r>
            <a:r>
              <a:rPr lang="ko-KR" altLang="en-US" dirty="0"/>
              <a:t>선언</a:t>
            </a:r>
            <a:r>
              <a:rPr lang="en-US" altLang="ko-KR" dirty="0"/>
              <a:t>, </a:t>
            </a:r>
            <a:r>
              <a:rPr lang="en-US" altLang="ko-KR" dirty="0" err="1"/>
              <a:t>evaluatePostfix</a:t>
            </a:r>
            <a:r>
              <a:rPr lang="en-US" altLang="ko-KR" dirty="0"/>
              <a:t>() </a:t>
            </a:r>
            <a:r>
              <a:rPr lang="ko-KR" altLang="en-US" dirty="0"/>
              <a:t>선언</a:t>
            </a:r>
            <a:r>
              <a:rPr lang="en-US" altLang="ko-KR" dirty="0"/>
              <a:t>, </a:t>
            </a:r>
            <a:r>
              <a:rPr lang="en-US" altLang="ko-KR" dirty="0" err="1"/>
              <a:t>isUnnecessaryParentheses</a:t>
            </a:r>
            <a:r>
              <a:rPr lang="en-US" altLang="ko-KR" dirty="0"/>
              <a:t>()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ko-KR" altLang="en-US" dirty="0"/>
              <a:t>역할 요약 </a:t>
            </a:r>
            <a:r>
              <a:rPr lang="en-US" altLang="ko-KR" dirty="0"/>
              <a:t>: </a:t>
            </a:r>
            <a:r>
              <a:rPr lang="ko-KR" altLang="en-US" dirty="0"/>
              <a:t>인터페이스 역할</a:t>
            </a:r>
            <a:r>
              <a:rPr lang="en-US" altLang="ko-KR" dirty="0"/>
              <a:t>(</a:t>
            </a:r>
            <a:r>
              <a:rPr lang="ko-KR" altLang="en-US" dirty="0"/>
              <a:t>함수 및 클래스 선언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24E2D-62C7-E688-516B-5DAD745F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18110"/>
            <a:ext cx="7411644" cy="70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F63A4-0F58-4B35-B2EA-8F84F48F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E9F34-FBBB-3099-DB9F-9BF27189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600200"/>
            <a:ext cx="10515600" cy="8191500"/>
          </a:xfrm>
        </p:spPr>
        <p:txBody>
          <a:bodyPr/>
          <a:lstStyle/>
          <a:p>
            <a:r>
              <a:rPr lang="en-US" altLang="ko-KR" dirty="0"/>
              <a:t>Stack.cpp</a:t>
            </a:r>
          </a:p>
          <a:p>
            <a:r>
              <a:rPr lang="ko-KR" altLang="en-US" dirty="0"/>
              <a:t>구성 요소 </a:t>
            </a:r>
            <a:r>
              <a:rPr lang="en-US" altLang="ko-KR" dirty="0"/>
              <a:t>: Stack&lt;T&gt; </a:t>
            </a:r>
            <a:r>
              <a:rPr lang="ko-KR" altLang="en-US" dirty="0"/>
              <a:t>정의</a:t>
            </a:r>
            <a:r>
              <a:rPr lang="en-US" altLang="ko-KR" dirty="0"/>
              <a:t>, 3</a:t>
            </a:r>
            <a:r>
              <a:rPr lang="ko-KR" altLang="en-US" dirty="0"/>
              <a:t>개의 전역함수 정의</a:t>
            </a:r>
            <a:endParaRPr lang="en-US" altLang="ko-KR" dirty="0"/>
          </a:p>
          <a:p>
            <a:r>
              <a:rPr lang="ko-KR" altLang="en-US" dirty="0"/>
              <a:t>역할 요약 </a:t>
            </a:r>
            <a:r>
              <a:rPr lang="en-US" altLang="ko-KR" dirty="0"/>
              <a:t>: </a:t>
            </a:r>
            <a:r>
              <a:rPr lang="ko-KR" altLang="en-US" dirty="0"/>
              <a:t>계산 기능의 핵심 </a:t>
            </a:r>
            <a:r>
              <a:rPr lang="ko-KR" altLang="en-US" dirty="0" err="1"/>
              <a:t>구현부</a:t>
            </a:r>
            <a:r>
              <a:rPr lang="ko-KR" altLang="en-US" dirty="0"/>
              <a:t> </a:t>
            </a:r>
            <a:r>
              <a:rPr lang="en-US" altLang="ko-KR" dirty="0"/>
              <a:t>(token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Token </a:t>
            </a:r>
            <a:r>
              <a:rPr lang="ko-KR" altLang="en-US" dirty="0"/>
              <a:t>사용 이유 </a:t>
            </a:r>
            <a:endParaRPr lang="en-US" altLang="ko-KR" dirty="0"/>
          </a:p>
          <a:p>
            <a:pPr lvl="1"/>
            <a:r>
              <a:rPr lang="ko-KR" altLang="en-US" dirty="0"/>
              <a:t>수식 문자열을 의미 단위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연산자</a:t>
            </a:r>
            <a:r>
              <a:rPr lang="en-US" altLang="ko-KR" dirty="0"/>
              <a:t>, </a:t>
            </a:r>
            <a:r>
              <a:rPr lang="ko-KR" altLang="en-US" dirty="0"/>
              <a:t>괄호</a:t>
            </a:r>
            <a:r>
              <a:rPr lang="en-US" altLang="ko-KR" dirty="0"/>
              <a:t>)</a:t>
            </a:r>
            <a:r>
              <a:rPr lang="ko-KR" altLang="en-US" dirty="0"/>
              <a:t>로 구분하기 위해</a:t>
            </a:r>
            <a:endParaRPr lang="en-US" altLang="ko-KR" dirty="0"/>
          </a:p>
          <a:p>
            <a:pPr lvl="1"/>
            <a:r>
              <a:rPr lang="en-US" altLang="ko-KR" dirty="0"/>
              <a:t>Stack </a:t>
            </a:r>
            <a:r>
              <a:rPr lang="ko-KR" altLang="en-US" dirty="0"/>
              <a:t>계산 로직과 연결하기 위해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FEEB5A-7478-93F7-F9C3-8892D20CC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5943600" cy="821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8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F63A4-0F58-4B35-B2EA-8F84F48F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E9F34-FBBB-3099-DB9F-9BF27189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400" y="1600200"/>
            <a:ext cx="8915400" cy="8191500"/>
          </a:xfrm>
        </p:spPr>
        <p:txBody>
          <a:bodyPr/>
          <a:lstStyle/>
          <a:p>
            <a:r>
              <a:rPr lang="en-US" altLang="ko-KR" dirty="0"/>
              <a:t>Main.cpp</a:t>
            </a:r>
          </a:p>
          <a:p>
            <a:r>
              <a:rPr lang="ko-KR" altLang="en-US" dirty="0"/>
              <a:t>구성 요소 </a:t>
            </a:r>
            <a:r>
              <a:rPr lang="en-US" altLang="ko-KR" dirty="0"/>
              <a:t>: main()</a:t>
            </a:r>
          </a:p>
          <a:p>
            <a:r>
              <a:rPr lang="ko-KR" altLang="en-US" dirty="0"/>
              <a:t>역할 요약</a:t>
            </a:r>
            <a:r>
              <a:rPr lang="en-US" altLang="ko-KR" dirty="0"/>
              <a:t> : </a:t>
            </a:r>
            <a:r>
              <a:rPr lang="ko-KR" altLang="en-US" dirty="0"/>
              <a:t>사용자 입력 </a:t>
            </a:r>
            <a:r>
              <a:rPr lang="en-US" altLang="ko-KR" dirty="0"/>
              <a:t>-&gt; </a:t>
            </a:r>
            <a:r>
              <a:rPr lang="ko-KR" altLang="en-US" dirty="0"/>
              <a:t>계산 함수 호출 </a:t>
            </a:r>
            <a:r>
              <a:rPr lang="en-US" altLang="ko-KR" dirty="0"/>
              <a:t>-&gt; </a:t>
            </a:r>
            <a:r>
              <a:rPr lang="ko-KR" altLang="en-US" dirty="0"/>
              <a:t>결과 출력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5F9194-7A28-CDB4-F0F6-85E192C1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4" y="1618313"/>
            <a:ext cx="8097380" cy="82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F63A4-0F58-4B35-B2EA-8F84F48F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E9F34-FBBB-3099-DB9F-9BF27189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470" y="1600200"/>
            <a:ext cx="10307329" cy="8191500"/>
          </a:xfrm>
        </p:spPr>
        <p:txBody>
          <a:bodyPr/>
          <a:lstStyle/>
          <a:p>
            <a:r>
              <a:rPr lang="en-US" altLang="ko-KR" dirty="0"/>
              <a:t>Class Stack</a:t>
            </a:r>
          </a:p>
          <a:p>
            <a:r>
              <a:rPr lang="ko-KR" altLang="en-US" dirty="0"/>
              <a:t>정의 및 선언 </a:t>
            </a:r>
            <a:r>
              <a:rPr lang="en-US" altLang="ko-KR" dirty="0"/>
              <a:t>: </a:t>
            </a:r>
            <a:r>
              <a:rPr lang="en-US" altLang="ko-KR" dirty="0" err="1"/>
              <a:t>stack.h</a:t>
            </a:r>
            <a:r>
              <a:rPr lang="en-US" altLang="ko-KR" dirty="0"/>
              <a:t> (</a:t>
            </a:r>
            <a:r>
              <a:rPr lang="ko-KR" altLang="en-US" dirty="0"/>
              <a:t>선언</a:t>
            </a:r>
            <a:r>
              <a:rPr lang="en-US" altLang="ko-KR" dirty="0"/>
              <a:t>), stack.cpp(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형태 </a:t>
            </a:r>
            <a:r>
              <a:rPr lang="en-US" altLang="ko-KR" dirty="0"/>
              <a:t>: </a:t>
            </a:r>
            <a:r>
              <a:rPr lang="ko-KR" altLang="en-US" dirty="0"/>
              <a:t>템플릿 클래스</a:t>
            </a:r>
            <a:r>
              <a:rPr lang="en-US" altLang="ko-KR" dirty="0"/>
              <a:t>(T</a:t>
            </a:r>
            <a:r>
              <a:rPr lang="ko-KR" altLang="en-US" dirty="0"/>
              <a:t>형 유연 사용 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사용 타입 </a:t>
            </a:r>
            <a:r>
              <a:rPr lang="en-US" altLang="ko-KR" dirty="0"/>
              <a:t>: Stack&lt;char&gt; (</a:t>
            </a:r>
            <a:r>
              <a:rPr lang="ko-KR" altLang="en-US" dirty="0"/>
              <a:t>연산자용</a:t>
            </a:r>
            <a:r>
              <a:rPr lang="en-US" altLang="ko-KR" dirty="0"/>
              <a:t>), Stack&lt;double&gt; (</a:t>
            </a:r>
            <a:r>
              <a:rPr lang="ko-KR" altLang="en-US" dirty="0"/>
              <a:t>피연산자용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주요 멤버 함수 </a:t>
            </a:r>
            <a:r>
              <a:rPr lang="en-US" altLang="ko-KR" dirty="0"/>
              <a:t>: push(), pop(), </a:t>
            </a:r>
            <a:r>
              <a:rPr lang="en-US" altLang="ko-KR" dirty="0" err="1"/>
              <a:t>isEmpty</a:t>
            </a:r>
            <a:r>
              <a:rPr lang="en-US" altLang="ko-KR" dirty="0"/>
              <a:t>(), </a:t>
            </a:r>
            <a:r>
              <a:rPr lang="en-US" altLang="ko-KR" dirty="0" err="1"/>
              <a:t>isFull</a:t>
            </a:r>
            <a:r>
              <a:rPr lang="en-US" altLang="ko-KR" dirty="0"/>
              <a:t>()</a:t>
            </a:r>
          </a:p>
          <a:p>
            <a:r>
              <a:rPr lang="ko-KR" altLang="en-US" dirty="0"/>
              <a:t>주요 멤버 변수 </a:t>
            </a:r>
            <a:r>
              <a:rPr lang="en-US" altLang="ko-KR" dirty="0"/>
              <a:t>: T* data, int top, int capacity</a:t>
            </a:r>
          </a:p>
          <a:p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계산 중 필요한 임시 저장소 역할</a:t>
            </a:r>
            <a:r>
              <a:rPr lang="en-US" altLang="ko-KR" dirty="0"/>
              <a:t>,</a:t>
            </a:r>
            <a:r>
              <a:rPr lang="ko-KR" altLang="en-US" dirty="0"/>
              <a:t> 연산자</a:t>
            </a:r>
            <a:r>
              <a:rPr lang="en-US" altLang="ko-KR" dirty="0"/>
              <a:t>/ </a:t>
            </a:r>
            <a:r>
              <a:rPr lang="ko-KR" altLang="en-US" dirty="0"/>
              <a:t>피연산자를 계산순서에 맞게 저장 </a:t>
            </a:r>
            <a:r>
              <a:rPr lang="en-US" altLang="ko-KR" dirty="0"/>
              <a:t>&amp; </a:t>
            </a:r>
            <a:r>
              <a:rPr lang="ko-KR" altLang="en-US" dirty="0"/>
              <a:t>꺼내기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EC66A-C272-4BA9-FD54-97092F1A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23" t="7801" r="17464" b="31205"/>
          <a:stretch/>
        </p:blipFill>
        <p:spPr>
          <a:xfrm>
            <a:off x="76200" y="1417638"/>
            <a:ext cx="3733800" cy="41068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9413F7-43FF-0721-96A8-3CE0C77A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417638"/>
            <a:ext cx="3637271" cy="80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2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F63A4-0F58-4B35-B2EA-8F84F48F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E9F34-FBBB-3099-DB9F-9BF27189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1600" y="1600200"/>
            <a:ext cx="8839200" cy="8191500"/>
          </a:xfrm>
        </p:spPr>
        <p:txBody>
          <a:bodyPr/>
          <a:lstStyle/>
          <a:p>
            <a:r>
              <a:rPr lang="en-US" altLang="ko-KR" dirty="0"/>
              <a:t>String </a:t>
            </a:r>
            <a:r>
              <a:rPr lang="en-US" altLang="ko-KR" dirty="0" err="1"/>
              <a:t>infixToPostfix</a:t>
            </a:r>
            <a:r>
              <a:rPr lang="en-US" altLang="ko-KR" dirty="0"/>
              <a:t>(const string&amp; expr)</a:t>
            </a:r>
          </a:p>
          <a:p>
            <a:r>
              <a:rPr lang="ko-KR" altLang="en-US" dirty="0"/>
              <a:t>위치 </a:t>
            </a:r>
            <a:r>
              <a:rPr lang="en-US" altLang="ko-KR" dirty="0"/>
              <a:t>: stack.cpp</a:t>
            </a:r>
          </a:p>
          <a:p>
            <a:r>
              <a:rPr lang="ko-KR" altLang="en-US" dirty="0"/>
              <a:t>자료구조 </a:t>
            </a:r>
            <a:r>
              <a:rPr lang="en-US" altLang="ko-KR" dirty="0"/>
              <a:t>: Stack&lt;char&gt; (</a:t>
            </a:r>
            <a:r>
              <a:rPr lang="ko-KR" altLang="en-US" dirty="0"/>
              <a:t>연산자 저장용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반환형 </a:t>
            </a:r>
            <a:r>
              <a:rPr lang="en-US" altLang="ko-KR" dirty="0"/>
              <a:t>: string (</a:t>
            </a:r>
            <a:r>
              <a:rPr lang="ko-KR" altLang="en-US" dirty="0"/>
              <a:t>후위표기식 결과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토큰 사용 </a:t>
            </a:r>
            <a:r>
              <a:rPr lang="en-US" altLang="ko-KR" dirty="0"/>
              <a:t>: </a:t>
            </a:r>
            <a:r>
              <a:rPr lang="ko-KR" altLang="en-US" dirty="0"/>
              <a:t>수식의 연산자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괄호 단위로 구분 분석위해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수식 문자 단위 순회</a:t>
            </a:r>
            <a:endParaRPr lang="en-US" altLang="ko-KR" dirty="0"/>
          </a:p>
          <a:p>
            <a:pPr lvl="1"/>
            <a:r>
              <a:rPr lang="ko-KR" altLang="en-US" dirty="0"/>
              <a:t>숫자는 그대로 출력 문자열 추가</a:t>
            </a:r>
            <a:endParaRPr lang="en-US" altLang="ko-KR" dirty="0"/>
          </a:p>
          <a:p>
            <a:pPr lvl="1"/>
            <a:r>
              <a:rPr lang="ko-KR" altLang="en-US" dirty="0"/>
              <a:t>연산자는 </a:t>
            </a:r>
            <a:r>
              <a:rPr lang="en-US" altLang="ko-KR" dirty="0"/>
              <a:t>stack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ko-KR" altLang="en-US" dirty="0"/>
              <a:t>괄호는 우선순위 판단 후 처리</a:t>
            </a:r>
            <a:endParaRPr lang="en-US" altLang="ko-KR" dirty="0"/>
          </a:p>
          <a:p>
            <a:pPr lvl="1"/>
            <a:r>
              <a:rPr lang="en-US" altLang="ko-KR" dirty="0" err="1"/>
              <a:t>isUnnecessaryParentheses</a:t>
            </a:r>
            <a:r>
              <a:rPr lang="en-US" altLang="ko-KR" dirty="0"/>
              <a:t>() </a:t>
            </a:r>
            <a:r>
              <a:rPr lang="ko-KR" altLang="en-US" dirty="0"/>
              <a:t>호출로 괄호 검사 </a:t>
            </a:r>
            <a:r>
              <a:rPr lang="en-US" altLang="ko-KR" dirty="0"/>
              <a:t>-&gt; </a:t>
            </a:r>
            <a:r>
              <a:rPr lang="ko-KR" altLang="en-US" dirty="0"/>
              <a:t>오류</a:t>
            </a:r>
            <a:r>
              <a:rPr lang="en-US" altLang="ko-KR" dirty="0"/>
              <a:t>(</a:t>
            </a:r>
            <a:r>
              <a:rPr lang="ko-KR" altLang="en-US" dirty="0"/>
              <a:t>괄호 오류</a:t>
            </a:r>
            <a:r>
              <a:rPr lang="en-US" altLang="ko-KR" dirty="0"/>
              <a:t>, </a:t>
            </a:r>
            <a:r>
              <a:rPr lang="ko-KR" altLang="en-US" dirty="0"/>
              <a:t>불필요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  <a:r>
              <a:rPr lang="ko-KR" altLang="en-US" dirty="0"/>
              <a:t>시 </a:t>
            </a:r>
            <a:r>
              <a:rPr lang="en-US" altLang="ko-KR" dirty="0"/>
              <a:t>[Error] </a:t>
            </a:r>
            <a:r>
              <a:rPr lang="ko-KR" altLang="en-US" dirty="0"/>
              <a:t>출력 후 종료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7F110C-3DF1-945B-07FE-B2C004DF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8" y="5125171"/>
            <a:ext cx="3410396" cy="4876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5D4AFE-91AD-C4CF-963E-E497C095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8" y="495300"/>
            <a:ext cx="3836592" cy="449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0B957C-E07F-D44F-8398-6FA97678D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6362700"/>
            <a:ext cx="4246772" cy="35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10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F63A4-0F58-4B35-B2EA-8F84F48F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E9F34-FBBB-3099-DB9F-9BF271890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0" y="1600200"/>
            <a:ext cx="8991600" cy="8191500"/>
          </a:xfrm>
        </p:spPr>
        <p:txBody>
          <a:bodyPr/>
          <a:lstStyle/>
          <a:p>
            <a:r>
              <a:rPr lang="en-US" altLang="ko-KR" dirty="0"/>
              <a:t>Bool </a:t>
            </a:r>
            <a:r>
              <a:rPr lang="en-US" altLang="ko-KR" dirty="0" err="1"/>
              <a:t>evaluatePostfix</a:t>
            </a:r>
            <a:r>
              <a:rPr lang="en-US" altLang="ko-KR" dirty="0"/>
              <a:t>(const string&amp; postfix, double&amp; result)</a:t>
            </a:r>
          </a:p>
          <a:p>
            <a:r>
              <a:rPr lang="ko-KR" altLang="en-US" dirty="0"/>
              <a:t>위치 </a:t>
            </a:r>
            <a:r>
              <a:rPr lang="en-US" altLang="ko-KR" dirty="0"/>
              <a:t>: stack.cpp</a:t>
            </a:r>
          </a:p>
          <a:p>
            <a:r>
              <a:rPr lang="ko-KR" altLang="en-US" dirty="0"/>
              <a:t>자료구조 </a:t>
            </a:r>
            <a:r>
              <a:rPr lang="en-US" altLang="ko-KR" dirty="0"/>
              <a:t>: Stack&lt;double&gt; (</a:t>
            </a:r>
            <a:r>
              <a:rPr lang="ko-KR" altLang="en-US" dirty="0"/>
              <a:t>피연산자 저장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반환형 </a:t>
            </a:r>
            <a:r>
              <a:rPr lang="en-US" altLang="ko-KR" dirty="0"/>
              <a:t>: bool (</a:t>
            </a:r>
            <a:r>
              <a:rPr lang="ko-KR" altLang="en-US" dirty="0"/>
              <a:t>계산 성공 여부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토큰 사용 </a:t>
            </a:r>
            <a:r>
              <a:rPr lang="en-US" altLang="ko-KR" dirty="0"/>
              <a:t>: </a:t>
            </a:r>
            <a:r>
              <a:rPr lang="ko-KR" altLang="en-US" dirty="0"/>
              <a:t>후위표기식 </a:t>
            </a:r>
            <a:r>
              <a:rPr lang="en-US" altLang="ko-KR" dirty="0"/>
              <a:t>-&gt; </a:t>
            </a:r>
            <a:r>
              <a:rPr lang="ko-KR" altLang="en-US" dirty="0"/>
              <a:t>공백으로 분리된 의미단위</a:t>
            </a:r>
            <a:r>
              <a:rPr lang="en-US" altLang="ko-KR" dirty="0"/>
              <a:t>, </a:t>
            </a:r>
            <a:r>
              <a:rPr lang="en-US" altLang="ko-KR" dirty="0" err="1"/>
              <a:t>stringstream</a:t>
            </a:r>
            <a:r>
              <a:rPr lang="ko-KR" altLang="en-US" dirty="0"/>
              <a:t>으로 </a:t>
            </a:r>
            <a:r>
              <a:rPr lang="en-US" altLang="ko-KR" dirty="0"/>
              <a:t>token </a:t>
            </a:r>
            <a:r>
              <a:rPr lang="ko-KR" altLang="en-US" dirty="0"/>
              <a:t>추출 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/>
            <a:r>
              <a:rPr lang="en-US" altLang="ko-KR" dirty="0" err="1"/>
              <a:t>Stringstream</a:t>
            </a:r>
            <a:r>
              <a:rPr lang="en-US" altLang="ko-KR" dirty="0"/>
              <a:t> ss(postfix) -&gt; while(ss &gt;&gt; token)</a:t>
            </a:r>
          </a:p>
          <a:p>
            <a:pPr lvl="1"/>
            <a:r>
              <a:rPr lang="ko-KR" altLang="en-US" dirty="0"/>
              <a:t>숫자는 </a:t>
            </a:r>
            <a:r>
              <a:rPr lang="en-US" altLang="ko-KR" dirty="0"/>
              <a:t>stack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</a:p>
          <a:p>
            <a:pPr lvl="1"/>
            <a:r>
              <a:rPr lang="ko-KR" altLang="en-US" dirty="0"/>
              <a:t>연산자 </a:t>
            </a:r>
            <a:r>
              <a:rPr lang="en-US" altLang="ko-KR" dirty="0"/>
              <a:t>-&gt; 2</a:t>
            </a:r>
            <a:r>
              <a:rPr lang="ko-KR" altLang="en-US" dirty="0"/>
              <a:t>개 </a:t>
            </a:r>
            <a:r>
              <a:rPr lang="en-US" altLang="ko-KR" dirty="0"/>
              <a:t>pop, </a:t>
            </a:r>
            <a:r>
              <a:rPr lang="ko-KR" altLang="en-US" dirty="0" err="1"/>
              <a:t>계산후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  <a:p>
            <a:pPr lvl="1"/>
            <a:r>
              <a:rPr lang="ko-KR" altLang="en-US" dirty="0"/>
              <a:t>최종 결과 </a:t>
            </a:r>
            <a:r>
              <a:rPr lang="en-US" altLang="ko-KR" dirty="0"/>
              <a:t>result</a:t>
            </a:r>
            <a:r>
              <a:rPr lang="ko-KR" altLang="en-US" dirty="0"/>
              <a:t>에 저장</a:t>
            </a:r>
            <a:r>
              <a:rPr lang="en-US" altLang="ko-KR" dirty="0"/>
              <a:t>,</a:t>
            </a:r>
            <a:r>
              <a:rPr lang="ko-KR" altLang="en-US" dirty="0"/>
              <a:t> 오류 발생시 </a:t>
            </a:r>
            <a:r>
              <a:rPr lang="en-US" altLang="ko-KR" dirty="0"/>
              <a:t>[Error] </a:t>
            </a:r>
            <a:r>
              <a:rPr lang="ko-KR" altLang="en-US" dirty="0"/>
              <a:t>출력 후 </a:t>
            </a:r>
            <a:r>
              <a:rPr lang="en-US" altLang="ko-KR" dirty="0"/>
              <a:t>false 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CA380A-164D-071B-4096-35D454CC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4502685" cy="5143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278051-3230-36F4-D3DF-C981A391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801" y="1600200"/>
            <a:ext cx="3644883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958</Words>
  <Application>Microsoft Office PowerPoint</Application>
  <PresentationFormat>사용자 지정</PresentationFormat>
  <Paragraphs>184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Gmarket Sans Bold</vt:lpstr>
      <vt:lpstr>S-Core Dream 5 Medium</vt:lpstr>
      <vt:lpstr>Pretendard Regular</vt:lpstr>
      <vt:lpstr>Anek Bangla Expanded SemiBold</vt:lpstr>
      <vt:lpstr>Gmarket Sans Medium</vt:lpstr>
      <vt:lpstr>Arial</vt:lpstr>
      <vt:lpstr>Calibri</vt:lpstr>
      <vt:lpstr>Anek Bangla Expanded Medium</vt:lpstr>
      <vt:lpstr>Office Theme</vt:lpstr>
      <vt:lpstr>PowerPoint 프레젠테이션</vt:lpstr>
      <vt:lpstr>PowerPoint 프레젠테이션</vt:lpstr>
      <vt:lpstr>PowerPoint 프레젠테이션</vt:lpstr>
      <vt:lpstr>3개의 Source</vt:lpstr>
      <vt:lpstr>3개의 Source</vt:lpstr>
      <vt:lpstr>3개의 Source</vt:lpstr>
      <vt:lpstr>1개의 Class</vt:lpstr>
      <vt:lpstr>3개의 Function</vt:lpstr>
      <vt:lpstr>3개의 Function</vt:lpstr>
      <vt:lpstr>3개의 Function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택주 권</cp:lastModifiedBy>
  <cp:revision>2</cp:revision>
  <dcterms:created xsi:type="dcterms:W3CDTF">2006-08-16T00:00:00Z</dcterms:created>
  <dcterms:modified xsi:type="dcterms:W3CDTF">2025-04-14T13:06:16Z</dcterms:modified>
</cp:coreProperties>
</file>